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3"/>
  </p:notesMasterIdLst>
  <p:sldIdLst>
    <p:sldId id="256" r:id="rId2"/>
  </p:sldIdLst>
  <p:sldSz cx="7556500" cy="10693400"/>
  <p:notesSz cx="6858000" cy="9144000"/>
  <p:embeddedFontLst>
    <p:embeddedFont>
      <p:font typeface="Cormorant SC" panose="020B0604020202020204" charset="0"/>
      <p:bold r:id="rId4"/>
    </p:embeddedFont>
    <p:embeddedFont>
      <p:font typeface="Germania One" panose="020B0604020202020204" charset="0"/>
      <p:regular r:id="rId5"/>
    </p:embeddedFont>
    <p:embeddedFont>
      <p:font typeface="Inter" panose="020B0604020202020204" charset="0"/>
      <p:bold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7" d="100"/>
          <a:sy n="107" d="100"/>
        </p:scale>
        <p:origin x="632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">
  <p:cSld name="CUSTOM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 rotWithShape="1">
          <a:blip r:embed="rId2">
            <a:alphaModFix/>
          </a:blip>
          <a:srcRect t="20823" r="58449"/>
          <a:stretch/>
        </p:blipFill>
        <p:spPr>
          <a:xfrm>
            <a:off x="6329575" y="0"/>
            <a:ext cx="1226926" cy="214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3"/>
          <p:cNvPicPr preferRelativeResize="0"/>
          <p:nvPr/>
        </p:nvPicPr>
        <p:blipFill rotWithShape="1">
          <a:blip r:embed="rId3">
            <a:alphaModFix/>
          </a:blip>
          <a:srcRect l="17026"/>
          <a:stretch/>
        </p:blipFill>
        <p:spPr>
          <a:xfrm>
            <a:off x="0" y="5231975"/>
            <a:ext cx="2084200" cy="4185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 rotWithShape="1">
          <a:blip r:embed="rId2">
            <a:alphaModFix/>
          </a:blip>
          <a:srcRect l="28098" b="16135"/>
          <a:stretch/>
        </p:blipFill>
        <p:spPr>
          <a:xfrm>
            <a:off x="-20400" y="8424825"/>
            <a:ext cx="2123174" cy="226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r="43023"/>
          <a:stretch/>
        </p:blipFill>
        <p:spPr>
          <a:xfrm>
            <a:off x="6094475" y="2350875"/>
            <a:ext cx="1462025" cy="427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l="21972"/>
          <a:stretch/>
        </p:blipFill>
        <p:spPr>
          <a:xfrm>
            <a:off x="0" y="2505725"/>
            <a:ext cx="1518926" cy="2831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5">
            <a:alphaModFix/>
          </a:blip>
          <a:srcRect l="8122" t="5935"/>
          <a:stretch/>
        </p:blipFill>
        <p:spPr>
          <a:xfrm>
            <a:off x="0" y="0"/>
            <a:ext cx="7609450" cy="627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4">
            <a:alphaModFix/>
          </a:blip>
          <a:srcRect l="24896"/>
          <a:stretch/>
        </p:blipFill>
        <p:spPr>
          <a:xfrm flipH="1">
            <a:off x="6094475" y="7525550"/>
            <a:ext cx="1462025" cy="2831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425" y="209884"/>
            <a:ext cx="6575652" cy="1027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2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 l="9807" t="2972" r="9799" b="18817"/>
          <a:stretch/>
        </p:blipFill>
        <p:spPr>
          <a:xfrm>
            <a:off x="0" y="0"/>
            <a:ext cx="7556500" cy="10693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t="16121"/>
          <a:stretch/>
        </p:blipFill>
        <p:spPr>
          <a:xfrm>
            <a:off x="2567125" y="0"/>
            <a:ext cx="2580925" cy="216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 rotWithShape="1">
          <a:blip r:embed="rId4">
            <a:alphaModFix/>
          </a:blip>
          <a:srcRect l="5838" t="16121"/>
          <a:stretch/>
        </p:blipFill>
        <p:spPr>
          <a:xfrm>
            <a:off x="-61175" y="0"/>
            <a:ext cx="2430300" cy="216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 rotWithShape="1">
          <a:blip r:embed="rId4">
            <a:alphaModFix/>
          </a:blip>
          <a:srcRect t="16121" r="14354"/>
          <a:stretch/>
        </p:blipFill>
        <p:spPr>
          <a:xfrm>
            <a:off x="5346000" y="0"/>
            <a:ext cx="2210499" cy="216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 rotWithShape="1">
          <a:blip r:embed="rId5">
            <a:alphaModFix/>
          </a:blip>
          <a:srcRect l="6697" r="6095" b="70897"/>
          <a:stretch/>
        </p:blipFill>
        <p:spPr>
          <a:xfrm>
            <a:off x="0" y="7416600"/>
            <a:ext cx="7589151" cy="32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263475" y="1470350"/>
            <a:ext cx="6965009" cy="9226862"/>
          </a:xfrm>
          <a:custGeom>
            <a:avLst/>
            <a:gdLst/>
            <a:ahLst/>
            <a:cxnLst/>
            <a:rect l="l" t="t" r="r" b="b"/>
            <a:pathLst>
              <a:path w="2496419" h="3379803" extrusionOk="0">
                <a:moveTo>
                  <a:pt x="0" y="0"/>
                </a:moveTo>
                <a:lnTo>
                  <a:pt x="2496419" y="0"/>
                </a:lnTo>
                <a:lnTo>
                  <a:pt x="2496419" y="3379803"/>
                </a:lnTo>
                <a:lnTo>
                  <a:pt x="0" y="3379803"/>
                </a:lnTo>
                <a:close/>
              </a:path>
            </a:pathLst>
          </a:custGeom>
          <a:solidFill>
            <a:srgbClr val="323019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3">
  <p:cSld name="CUSTOM_2">
    <p:bg>
      <p:bgPr>
        <a:solidFill>
          <a:srgbClr val="F39C0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 rotWithShape="1">
          <a:blip r:embed="rId2">
            <a:alphaModFix/>
          </a:blip>
          <a:srcRect l="5001" r="8170" b="24516"/>
          <a:stretch/>
        </p:blipFill>
        <p:spPr>
          <a:xfrm>
            <a:off x="0" y="2194750"/>
            <a:ext cx="7556502" cy="8498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t="86779"/>
          <a:stretch/>
        </p:blipFill>
        <p:spPr>
          <a:xfrm>
            <a:off x="722450" y="-3558"/>
            <a:ext cx="6115123" cy="51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 rotWithShape="1">
          <a:blip r:embed="rId4">
            <a:alphaModFix/>
          </a:blip>
          <a:srcRect l="38252" b="50536"/>
          <a:stretch/>
        </p:blipFill>
        <p:spPr>
          <a:xfrm>
            <a:off x="0" y="8576075"/>
            <a:ext cx="1890725" cy="211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 rotWithShape="1">
          <a:blip r:embed="rId4">
            <a:alphaModFix/>
          </a:blip>
          <a:srcRect l="38254" r="-2895" b="50536"/>
          <a:stretch/>
        </p:blipFill>
        <p:spPr>
          <a:xfrm flipH="1">
            <a:off x="5580700" y="8576075"/>
            <a:ext cx="1979325" cy="21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rmania One"/>
              <a:buNone/>
              <a:defRPr sz="4400" i="0" u="none" strike="noStrike" cap="none">
                <a:solidFill>
                  <a:schemeClr val="dk1"/>
                </a:solidFill>
                <a:latin typeface="Germania One"/>
                <a:ea typeface="Germania One"/>
                <a:cs typeface="Germania One"/>
                <a:sym typeface="Germani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6.png"/><Relationship Id="rId4" Type="http://schemas.openxmlformats.org/officeDocument/2006/relationships/image" Target="../media/image7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432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 rotWithShape="1">
          <a:blip r:embed="rId3">
            <a:alphaModFix/>
          </a:blip>
          <a:srcRect l="9807" t="2972" r="9799" b="18817"/>
          <a:stretch/>
        </p:blipFill>
        <p:spPr>
          <a:xfrm>
            <a:off x="0" y="0"/>
            <a:ext cx="7556500" cy="10693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 rotWithShape="1">
          <a:blip r:embed="rId4">
            <a:alphaModFix/>
          </a:blip>
          <a:srcRect t="16121"/>
          <a:stretch/>
        </p:blipFill>
        <p:spPr>
          <a:xfrm>
            <a:off x="2567100" y="884334"/>
            <a:ext cx="2580925" cy="216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5">
            <a:alphaModFix/>
          </a:blip>
          <a:srcRect l="5838" t="16121"/>
          <a:stretch/>
        </p:blipFill>
        <p:spPr>
          <a:xfrm>
            <a:off x="-61175" y="0"/>
            <a:ext cx="2430300" cy="216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 rotWithShape="1">
          <a:blip r:embed="rId5">
            <a:alphaModFix/>
          </a:blip>
          <a:srcRect t="16121" r="14354"/>
          <a:stretch/>
        </p:blipFill>
        <p:spPr>
          <a:xfrm>
            <a:off x="5346000" y="0"/>
            <a:ext cx="2210499" cy="2164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 rotWithShape="1">
          <a:blip r:embed="rId6">
            <a:alphaModFix/>
          </a:blip>
          <a:srcRect l="6697" r="6095" b="70897"/>
          <a:stretch/>
        </p:blipFill>
        <p:spPr>
          <a:xfrm>
            <a:off x="0" y="7416600"/>
            <a:ext cx="7589151" cy="32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263475" y="1470350"/>
            <a:ext cx="6965009" cy="9226862"/>
          </a:xfrm>
          <a:custGeom>
            <a:avLst/>
            <a:gdLst/>
            <a:ahLst/>
            <a:cxnLst/>
            <a:rect l="l" t="t" r="r" b="b"/>
            <a:pathLst>
              <a:path w="2496419" h="3379803" extrusionOk="0">
                <a:moveTo>
                  <a:pt x="0" y="0"/>
                </a:moveTo>
                <a:lnTo>
                  <a:pt x="2496419" y="0"/>
                </a:lnTo>
                <a:lnTo>
                  <a:pt x="2496419" y="3379803"/>
                </a:lnTo>
                <a:lnTo>
                  <a:pt x="0" y="3379803"/>
                </a:lnTo>
                <a:close/>
              </a:path>
            </a:pathLst>
          </a:custGeom>
          <a:solidFill>
            <a:srgbClr val="323019"/>
          </a:solidFill>
          <a:ln>
            <a:noFill/>
          </a:ln>
        </p:spPr>
        <p:txBody>
          <a:bodyPr/>
          <a:lstStyle/>
          <a:p>
            <a:endParaRPr lang="en-GB" dirty="0"/>
          </a:p>
        </p:txBody>
      </p:sp>
      <p:sp>
        <p:nvSpPr>
          <p:cNvPr id="111" name="Google Shape;111;p16"/>
          <p:cNvSpPr txBox="1"/>
          <p:nvPr/>
        </p:nvSpPr>
        <p:spPr>
          <a:xfrm>
            <a:off x="1397466" y="2612466"/>
            <a:ext cx="4765068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D57521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Reflection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753654" y="1532572"/>
            <a:ext cx="6052691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E5B539"/>
                </a:solidFill>
                <a:latin typeface="Cormorant SC"/>
                <a:ea typeface="Cormorant SC"/>
                <a:cs typeface="Cormorant SC"/>
                <a:sym typeface="Cormorant SC"/>
              </a:rPr>
              <a:t>INDIVIDUAL REPORT</a:t>
            </a:r>
            <a:endParaRPr sz="4000" dirty="0"/>
          </a:p>
        </p:txBody>
      </p:sp>
      <p:sp>
        <p:nvSpPr>
          <p:cNvPr id="113" name="Google Shape;113;p16"/>
          <p:cNvSpPr txBox="1"/>
          <p:nvPr/>
        </p:nvSpPr>
        <p:spPr>
          <a:xfrm>
            <a:off x="1236768" y="4447300"/>
            <a:ext cx="2430300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6" marR="0" lvl="1" indent="-10795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GB" sz="1200" dirty="0">
                <a:solidFill>
                  <a:schemeClr val="bg1"/>
                </a:solidFill>
              </a:rPr>
              <a:t>To equip myself with understanding of computer networks and cybersecurity principles and having the ability to design implement and manage network systems and having the ability to respond to cyber threats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1236768" y="4153930"/>
            <a:ext cx="1587996" cy="25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99" b="1" i="0" u="none" strike="noStrike" cap="none" dirty="0">
                <a:solidFill>
                  <a:srgbClr val="F6EEE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dirty="0"/>
          </a:p>
        </p:txBody>
      </p:sp>
      <p:sp>
        <p:nvSpPr>
          <p:cNvPr id="116" name="Google Shape;116;p16"/>
          <p:cNvSpPr txBox="1"/>
          <p:nvPr/>
        </p:nvSpPr>
        <p:spPr>
          <a:xfrm>
            <a:off x="1276470" y="3476571"/>
            <a:ext cx="223437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W</a:t>
            </a:r>
            <a:r>
              <a:rPr lang="en-US" b="1" i="0" u="none" strike="noStrike" cap="none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hat is your goal /dream </a:t>
            </a:r>
            <a:r>
              <a:rPr lang="en-US" b="1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regarding to</a:t>
            </a:r>
            <a:r>
              <a:rPr lang="en-US" b="1" i="0" u="none" strike="noStrike" cap="none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 your course / program</a:t>
            </a:r>
            <a:endParaRPr b="1" dirty="0">
              <a:latin typeface="+mj-lt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3968000" y="4503252"/>
            <a:ext cx="2360100" cy="1097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6" marR="0" lvl="1" indent="-10795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GB" sz="12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It helps me to have general idea about the subject and  expand my horizon of thinking with this project   </a:t>
            </a:r>
          </a:p>
          <a:p>
            <a:pPr marL="215906" marR="0" lvl="1" indent="-10795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EEE1"/>
              </a:buClr>
              <a:buSzPts val="1000"/>
              <a:buFont typeface="Arial"/>
              <a:buChar char="•"/>
            </a:pPr>
            <a:endParaRPr lang="en-US" dirty="0"/>
          </a:p>
        </p:txBody>
      </p:sp>
      <p:sp>
        <p:nvSpPr>
          <p:cNvPr id="120" name="Google Shape;120;p16"/>
          <p:cNvSpPr txBox="1"/>
          <p:nvPr/>
        </p:nvSpPr>
        <p:spPr>
          <a:xfrm>
            <a:off x="4111845" y="3732376"/>
            <a:ext cx="274615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H</a:t>
            </a:r>
            <a:r>
              <a:rPr lang="en-US" b="1" i="0" u="none" strike="noStrike" cap="none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ow does this design thinking impact on your goal/dream regarding to your program </a:t>
            </a:r>
            <a:endParaRPr dirty="0">
              <a:latin typeface="+mj-lt"/>
            </a:endParaRPr>
          </a:p>
        </p:txBody>
      </p:sp>
      <p:cxnSp>
        <p:nvCxnSpPr>
          <p:cNvPr id="121" name="Google Shape;121;p16"/>
          <p:cNvCxnSpPr/>
          <p:nvPr/>
        </p:nvCxnSpPr>
        <p:spPr>
          <a:xfrm>
            <a:off x="853471" y="7258034"/>
            <a:ext cx="5853058" cy="0"/>
          </a:xfrm>
          <a:prstGeom prst="straightConnector1">
            <a:avLst/>
          </a:prstGeom>
          <a:noFill/>
          <a:ln w="38100" cap="flat" cmpd="sng">
            <a:solidFill>
              <a:srgbClr val="D69B2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2" name="Google Shape;122;p16"/>
          <p:cNvSpPr txBox="1"/>
          <p:nvPr/>
        </p:nvSpPr>
        <p:spPr>
          <a:xfrm>
            <a:off x="1052538" y="8513692"/>
            <a:ext cx="2369700" cy="194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i="0" u="none" strike="noStrike" cap="none" dirty="0">
                <a:solidFill>
                  <a:schemeClr val="bg1"/>
                </a:solidFill>
                <a:latin typeface="+mn-lt"/>
                <a:ea typeface="Inter"/>
                <a:cs typeface="Inter"/>
                <a:sym typeface="Inter"/>
              </a:rPr>
              <a:t>Strengthen my fundamentals</a:t>
            </a:r>
          </a:p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Use resources like online courses or certifications </a:t>
            </a:r>
          </a:p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Gain practical experience</a:t>
            </a:r>
          </a:p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Follow industry news to stay updated</a:t>
            </a:r>
          </a:p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Learn advance security techniques</a:t>
            </a:r>
          </a:p>
          <a:p>
            <a:pPr marL="215906" indent="-107953">
              <a:lnSpc>
                <a:spcPct val="115000"/>
              </a:lnSpc>
              <a:buClr>
                <a:srgbClr val="F6EEE1"/>
              </a:buClr>
              <a:buSzPts val="1000"/>
              <a:buFont typeface="Arial"/>
              <a:buChar char="•"/>
            </a:pPr>
            <a:r>
              <a:rPr lang="en-US" sz="1100" dirty="0">
                <a:solidFill>
                  <a:schemeClr val="bg1"/>
                </a:solidFill>
                <a:latin typeface="+mn-lt"/>
                <a:ea typeface="Inter"/>
                <a:sym typeface="Inter"/>
              </a:rPr>
              <a:t>Get advice from professional in the network industry</a:t>
            </a:r>
            <a:endParaRPr lang="en-US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1052538" y="7534259"/>
            <a:ext cx="2731232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rgbClr val="E5B539"/>
                </a:solidFill>
                <a:latin typeface="+mj-lt"/>
                <a:ea typeface="Inter"/>
                <a:cs typeface="Inter"/>
                <a:sym typeface="Inter"/>
              </a:rPr>
              <a:t>What is the action / improvement / plane necessary for you to improve your potential in the industry</a:t>
            </a:r>
            <a:endParaRPr dirty="0">
              <a:latin typeface="+mj-lt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4336460" y="7512537"/>
            <a:ext cx="257729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 dirty="0">
                <a:solidFill>
                  <a:srgbClr val="E5B539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ABDULRAHMAN MOHAMMED ELHADI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0" name="Google Shape;130;p16"/>
          <p:cNvCxnSpPr/>
          <p:nvPr/>
        </p:nvCxnSpPr>
        <p:spPr>
          <a:xfrm>
            <a:off x="2017323" y="3104103"/>
            <a:ext cx="3525354" cy="0"/>
          </a:xfrm>
          <a:prstGeom prst="straightConnector1">
            <a:avLst/>
          </a:prstGeom>
          <a:noFill/>
          <a:ln w="38100" cap="flat" cmpd="sng">
            <a:solidFill>
              <a:srgbClr val="D69B2E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04789" y="3543110"/>
            <a:ext cx="409059" cy="500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5675" y="3539574"/>
            <a:ext cx="409057" cy="500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7044" y="7464480"/>
            <a:ext cx="409057" cy="500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09318" y="7426575"/>
            <a:ext cx="409058" cy="5008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F65C04-AA8B-1B4F-C4A5-774AB236EAC9}"/>
              </a:ext>
            </a:extLst>
          </p:cNvPr>
          <p:cNvSpPr txBox="1"/>
          <p:nvPr/>
        </p:nvSpPr>
        <p:spPr>
          <a:xfrm>
            <a:off x="5099658" y="8048124"/>
            <a:ext cx="2125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A24CS4002</a:t>
            </a:r>
            <a:endParaRPr lang="en-GB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ktoberfest Sponsorship Packages">
  <a:themeElements>
    <a:clrScheme name="Office">
      <a:dk1>
        <a:srgbClr val="323019"/>
      </a:dk1>
      <a:lt1>
        <a:srgbClr val="F6EEE1"/>
      </a:lt1>
      <a:dk2>
        <a:srgbClr val="F0E4B5"/>
      </a:dk2>
      <a:lt2>
        <a:srgbClr val="4C96BB"/>
      </a:lt2>
      <a:accent1>
        <a:srgbClr val="3AC1B3"/>
      </a:accent1>
      <a:accent2>
        <a:srgbClr val="D69B2E"/>
      </a:accent2>
      <a:accent3>
        <a:srgbClr val="D57521"/>
      </a:accent3>
      <a:accent4>
        <a:srgbClr val="644321"/>
      </a:accent4>
      <a:accent5>
        <a:srgbClr val="E5B539"/>
      </a:accent5>
      <a:accent6>
        <a:srgbClr val="FEEDBE"/>
      </a:accent6>
      <a:hlink>
        <a:srgbClr val="E03D23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134</Words>
  <Application>Microsoft Office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Cormorant SC</vt:lpstr>
      <vt:lpstr>Times New Roman</vt:lpstr>
      <vt:lpstr>Germania One</vt:lpstr>
      <vt:lpstr>Inter</vt:lpstr>
      <vt:lpstr>Arial</vt:lpstr>
      <vt:lpstr>Calibri</vt:lpstr>
      <vt:lpstr>Oktoberfest Sponsorship Packages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cp:lastModifiedBy>MAGED ABDULSALAM ALI MURSHED AL-SHAMI</cp:lastModifiedBy>
  <cp:revision>3</cp:revision>
  <dcterms:modified xsi:type="dcterms:W3CDTF">2025-01-08T03:59:15Z</dcterms:modified>
</cp:coreProperties>
</file>